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63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2146"/>
    <a:srgbClr val="ED2028"/>
    <a:srgbClr val="F29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93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92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70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86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34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51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43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87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28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95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6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16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32D82-48AB-40EC-8F40-DD61543D8F1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11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772400" cy="1102519"/>
          </a:xfrm>
        </p:spPr>
        <p:txBody>
          <a:bodyPr/>
          <a:lstStyle/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5581"/>
            <a:ext cx="6400800" cy="1028700"/>
          </a:xfrm>
        </p:spPr>
        <p:txBody>
          <a:bodyPr/>
          <a:lstStyle/>
          <a:p>
            <a:r>
              <a:rPr lang="en-US" dirty="0"/>
              <a:t>Authors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6200" cy="5143500"/>
          </a:xfrm>
          <a:prstGeom prst="rect">
            <a:avLst/>
          </a:prstGeom>
          <a:solidFill>
            <a:srgbClr val="9E2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4903608"/>
            <a:ext cx="9144000" cy="246221"/>
          </a:xfrm>
          <a:prstGeom prst="rect">
            <a:avLst/>
          </a:prstGeom>
          <a:solidFill>
            <a:srgbClr val="9E214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 fontAlgn="base"/>
            <a:r>
              <a:rPr lang="en-US" sz="1000" b="1" dirty="0">
                <a:solidFill>
                  <a:schemeClr val="bg1"/>
                </a:solidFill>
                <a:latin typeface="Abadi" panose="020B0604020104020204" pitchFamily="34" charset="0"/>
              </a:rPr>
              <a:t>EHPS 2023, 37th Annual Conference of the European Health Psychology Society,  September 04 – September 08, 2023</a:t>
            </a:r>
            <a:endParaRPr lang="en-GB" sz="1000" b="1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526241" y="3621881"/>
            <a:ext cx="64008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Acknowledgments (if required)</a:t>
            </a:r>
            <a:endParaRPr lang="en-GB" sz="2000" dirty="0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D07A2ABC-A8B2-337C-85E8-0E966AB509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9550"/>
            <a:ext cx="1295400" cy="596833"/>
          </a:xfrm>
          <a:prstGeom prst="rect">
            <a:avLst/>
          </a:prstGeom>
        </p:spPr>
      </p:pic>
      <p:pic>
        <p:nvPicPr>
          <p:cNvPr id="7" name="Picture 6" descr="A black background with blue and yellow letters&#10;&#10;Description automatically generated with low confidence">
            <a:extLst>
              <a:ext uri="{FF2B5EF4-FFF2-40B4-BE49-F238E27FC236}">
                <a16:creationId xmlns:a16="http://schemas.microsoft.com/office/drawing/2014/main" id="{34A96C3E-1F4E-9350-CAC1-CD27DD164E8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857"/>
          <a:stretch/>
        </p:blipFill>
        <p:spPr>
          <a:xfrm>
            <a:off x="6801205" y="232063"/>
            <a:ext cx="2251671" cy="57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045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7151"/>
            <a:ext cx="7772400" cy="533399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/>
              <a:t>Slide title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90550"/>
            <a:ext cx="8839200" cy="4238624"/>
          </a:xfrm>
        </p:spPr>
        <p:txBody>
          <a:bodyPr/>
          <a:lstStyle/>
          <a:p>
            <a:pPr algn="l"/>
            <a:r>
              <a:rPr lang="en-US" sz="2000" dirty="0"/>
              <a:t>Content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6200" cy="5143500"/>
          </a:xfrm>
          <a:prstGeom prst="rect">
            <a:avLst/>
          </a:prstGeom>
          <a:solidFill>
            <a:srgbClr val="9E2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E8DB2B-AEB4-B383-11B3-9A15BA7C6B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5520" y="4697338"/>
            <a:ext cx="573080" cy="2636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58C7E64-E3D5-AC4F-2F28-F1849229E5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7337" y="4697338"/>
            <a:ext cx="1035045" cy="26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44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5581"/>
            <a:ext cx="6400800" cy="1028700"/>
          </a:xfrm>
        </p:spPr>
        <p:txBody>
          <a:bodyPr/>
          <a:lstStyle/>
          <a:p>
            <a:r>
              <a:rPr lang="en-US" dirty="0"/>
              <a:t>Any questions?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6200" cy="5143500"/>
          </a:xfrm>
          <a:prstGeom prst="rect">
            <a:avLst/>
          </a:prstGeom>
          <a:solidFill>
            <a:srgbClr val="9E2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4903608"/>
            <a:ext cx="9144000" cy="246221"/>
          </a:xfrm>
          <a:prstGeom prst="rect">
            <a:avLst/>
          </a:prstGeom>
          <a:solidFill>
            <a:srgbClr val="9E214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 fontAlgn="base"/>
            <a:r>
              <a:rPr lang="en-US" sz="1000" b="1" dirty="0">
                <a:solidFill>
                  <a:schemeClr val="bg1"/>
                </a:solidFill>
                <a:latin typeface="Abadi" panose="020B0604020104020204" pitchFamily="34" charset="0"/>
              </a:rPr>
              <a:t>EHPS 2023, 37th Annual Conference of the European Health Psychology Society,  September 04 – </a:t>
            </a:r>
            <a:r>
              <a:rPr lang="en-US" sz="1000" b="1">
                <a:solidFill>
                  <a:schemeClr val="bg1"/>
                </a:solidFill>
                <a:latin typeface="Abadi" panose="020B0604020104020204" pitchFamily="34" charset="0"/>
              </a:rPr>
              <a:t>September 08, </a:t>
            </a:r>
            <a:r>
              <a:rPr lang="en-US" sz="1000" b="1" dirty="0">
                <a:solidFill>
                  <a:schemeClr val="bg1"/>
                </a:solidFill>
                <a:latin typeface="Abadi" panose="020B0604020104020204" pitchFamily="34" charset="0"/>
              </a:rPr>
              <a:t>2023</a:t>
            </a:r>
            <a:endParaRPr lang="en-GB" sz="1000" b="1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9D99A4-F92D-41DC-AFFE-0A9DEC5B99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463" y="1345628"/>
            <a:ext cx="7773074" cy="12254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E419B12-3D03-E1EB-F450-83799FA96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16301"/>
            <a:ext cx="1298561" cy="597460"/>
          </a:xfrm>
          <a:prstGeom prst="rect">
            <a:avLst/>
          </a:prstGeom>
        </p:spPr>
      </p:pic>
      <p:pic>
        <p:nvPicPr>
          <p:cNvPr id="9" name="Picture 8" descr="A black background with blue and yellow letters&#10;&#10;Description automatically generated with low confidence">
            <a:extLst>
              <a:ext uri="{FF2B5EF4-FFF2-40B4-BE49-F238E27FC236}">
                <a16:creationId xmlns:a16="http://schemas.microsoft.com/office/drawing/2014/main" id="{85347DF8-C920-62AD-2116-18E77E30C6F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857"/>
          <a:stretch/>
        </p:blipFill>
        <p:spPr>
          <a:xfrm>
            <a:off x="6801205" y="232063"/>
            <a:ext cx="2251671" cy="57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934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54</Words>
  <Application>Microsoft Office PowerPoint</Application>
  <PresentationFormat>On-screen Show (16:9)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Abadi</vt:lpstr>
      <vt:lpstr>Arial</vt:lpstr>
      <vt:lpstr>Calibri</vt:lpstr>
      <vt:lpstr>Office Theme</vt:lpstr>
      <vt:lpstr>Presentation title</vt:lpstr>
      <vt:lpstr>Slide title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Kyriakos</dc:creator>
  <cp:lastModifiedBy>Nicolas Kantzilaris</cp:lastModifiedBy>
  <cp:revision>8</cp:revision>
  <dcterms:created xsi:type="dcterms:W3CDTF">2020-10-19T13:49:20Z</dcterms:created>
  <dcterms:modified xsi:type="dcterms:W3CDTF">2023-06-09T05:18:05Z</dcterms:modified>
</cp:coreProperties>
</file>